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838383"/>
              </a:solidFill>
              <a:prstDash val="solid"/>
              <a:miter lim="400000"/>
            </a:ln>
          </a:left>
          <a:right>
            <a:ln w="3175" cap="flat">
              <a:solidFill>
                <a:srgbClr val="838383"/>
              </a:solidFill>
              <a:prstDash val="solid"/>
              <a:miter lim="400000"/>
            </a:ln>
          </a:right>
          <a:top>
            <a:ln w="3175" cap="flat">
              <a:solidFill>
                <a:srgbClr val="838383"/>
              </a:solidFill>
              <a:prstDash val="solid"/>
              <a:miter lim="400000"/>
            </a:ln>
          </a:top>
          <a:bottom>
            <a:ln w="3175" cap="flat">
              <a:solidFill>
                <a:srgbClr val="838383"/>
              </a:solidFill>
              <a:prstDash val="solid"/>
              <a:miter lim="400000"/>
            </a:ln>
          </a:bottom>
          <a:insideH>
            <a:ln w="3175" cap="flat">
              <a:solidFill>
                <a:srgbClr val="838383"/>
              </a:solidFill>
              <a:prstDash val="solid"/>
              <a:miter lim="400000"/>
            </a:ln>
          </a:insideH>
          <a:insideV>
            <a:ln w="3175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808080"/>
              </a:solidFill>
              <a:prstDash val="solid"/>
              <a:miter lim="400000"/>
            </a:ln>
          </a:right>
          <a:top>
            <a:ln w="3175" cap="flat">
              <a:solidFill>
                <a:srgbClr val="808080"/>
              </a:solidFill>
              <a:prstDash val="solid"/>
              <a:miter lim="400000"/>
            </a:ln>
          </a:top>
          <a:bottom>
            <a:ln w="3175" cap="flat">
              <a:solidFill>
                <a:srgbClr val="808080"/>
              </a:solidFill>
              <a:prstDash val="solid"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3175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chemeClr val="accent3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4D4D4D"/>
              </a:solidFill>
              <a:prstDash val="solid"/>
              <a:miter lim="400000"/>
            </a:ln>
          </a:right>
          <a:top>
            <a:ln w="3175" cap="flat">
              <a:solidFill>
                <a:srgbClr val="4D4D4D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4D4D4D"/>
              </a:solidFill>
              <a:prstDash val="solid"/>
              <a:miter lim="400000"/>
            </a:ln>
          </a:insideH>
          <a:insideV>
            <a:ln w="3175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F8BA00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464646"/>
              </a:solidFill>
              <a:prstDash val="solid"/>
              <a:miter lim="400000"/>
            </a:ln>
          </a:left>
          <a:right>
            <a:ln w="3175" cap="flat">
              <a:solidFill>
                <a:srgbClr val="464646"/>
              </a:solidFill>
              <a:prstDash val="solid"/>
              <a:miter lim="400000"/>
            </a:ln>
          </a:right>
          <a:top>
            <a:ln w="3175" cap="flat">
              <a:solidFill>
                <a:srgbClr val="464646"/>
              </a:solidFill>
              <a:prstDash val="solid"/>
              <a:miter lim="400000"/>
            </a:ln>
          </a:top>
          <a:bottom>
            <a:ln w="3175" cap="flat">
              <a:solidFill>
                <a:srgbClr val="464646"/>
              </a:solidFill>
              <a:prstDash val="solid"/>
              <a:miter lim="400000"/>
            </a:ln>
          </a:bottom>
          <a:insideH>
            <a:ln w="3175" cap="flat">
              <a:solidFill>
                <a:srgbClr val="464646"/>
              </a:solidFill>
              <a:prstDash val="solid"/>
              <a:miter lim="400000"/>
            </a:ln>
          </a:insideH>
          <a:insideV>
            <a:ln w="3175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C3C3C3"/>
              </a:solidFill>
              <a:prstDash val="solid"/>
              <a:miter lim="400000"/>
            </a:ln>
          </a:top>
          <a:bottom>
            <a:ln w="3175" cap="flat">
              <a:solidFill>
                <a:srgbClr val="C3C3C3"/>
              </a:solidFill>
              <a:prstDash val="solid"/>
              <a:miter lim="400000"/>
            </a:ln>
          </a:bottom>
          <a:insideH>
            <a:ln w="3175" cap="flat">
              <a:solidFill>
                <a:srgbClr val="C3C3C3"/>
              </a:solidFill>
              <a:prstDash val="solid"/>
              <a:miter lim="400000"/>
            </a:ln>
          </a:insideH>
          <a:insideV>
            <a:ln w="3175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CB297B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6AAA9"/>
              </a:solidFill>
              <a:prstDash val="solid"/>
              <a:miter lim="400000"/>
            </a:ln>
          </a:insideH>
          <a:insideV>
            <a:ln w="3175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6C6C6C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6C6C6C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6C6C6C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>
        <p:scale>
          <a:sx n="50" d="100"/>
          <a:sy n="50" d="100"/>
        </p:scale>
        <p:origin x="154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gif>
</file>

<file path=ppt/media/image12.jpg>
</file>

<file path=ppt/media/image13.jpg>
</file>

<file path=ppt/media/image14.gif>
</file>

<file path=ppt/media/image15.gif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 (вариант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Воздушный шар крупным планом, вид снизу"/>
          <p:cNvSpPr>
            <a:spLocks noGrp="1"/>
          </p:cNvSpPr>
          <p:nvPr>
            <p:ph type="pic" sz="half" idx="21"/>
          </p:nvPr>
        </p:nvSpPr>
        <p:spPr>
          <a:xfrm>
            <a:off x="9967930" y="2667000"/>
            <a:ext cx="12630115" cy="838832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3952874" y="2667000"/>
            <a:ext cx="7334251" cy="4411705"/>
          </a:xfrm>
          <a:prstGeom prst="rect">
            <a:avLst/>
          </a:prstGeom>
        </p:spPr>
        <p:txBody>
          <a:bodyPr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слайда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7009932"/>
            <a:ext cx="7334251" cy="40390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r>
              <a:t>Подзаголовок слайда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9885" y="11510264"/>
            <a:ext cx="314859" cy="29911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Вид снизу на воздушные шары на фоне голубого неба"/>
          <p:cNvSpPr>
            <a:spLocks noGrp="1"/>
          </p:cNvSpPr>
          <p:nvPr>
            <p:ph type="pic" idx="21"/>
          </p:nvPr>
        </p:nvSpPr>
        <p:spPr>
          <a:xfrm>
            <a:off x="3047999" y="761999"/>
            <a:ext cx="18288001" cy="12192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3952874" y="2428874"/>
            <a:ext cx="16478251" cy="1074873"/>
          </a:xfrm>
          <a:prstGeom prst="rect">
            <a:avLst/>
          </a:prstGeom>
        </p:spPr>
        <p:txBody>
          <a:bodyPr anchor="t"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398971"/>
            <a:ext cx="16478251" cy="701086"/>
          </a:xfrm>
          <a:prstGeom prst="rect">
            <a:avLst/>
          </a:prstGeom>
        </p:spPr>
        <p:txBody>
          <a:bodyPr lIns="34290" tIns="34290" rIns="34290" bIns="34290"/>
          <a:lstStyle>
            <a:lvl1pPr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4900878"/>
            <a:ext cx="16478251" cy="6192009"/>
          </a:xfrm>
          <a:prstGeom prst="rect">
            <a:avLst/>
          </a:prstGeom>
        </p:spPr>
        <p:txBody>
          <a:bodyPr/>
          <a:lstStyle>
            <a:lvl1pPr marL="5842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1pPr>
            <a:lvl2pPr marL="11938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2pPr>
            <a:lvl3pPr marL="18034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3pPr>
            <a:lvl4pPr marL="24130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4pPr>
            <a:lvl5pPr marL="30226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5pPr>
          </a:lstStyle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00425"/>
            <a:ext cx="7334251" cy="701085"/>
          </a:xfrm>
          <a:prstGeom prst="rect">
            <a:avLst/>
          </a:prstGeom>
        </p:spPr>
        <p:txBody>
          <a:bodyPr lIns="34290" tIns="34290" rIns="34290" bIns="34290"/>
          <a:lstStyle>
            <a:lvl1pPr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4900878"/>
            <a:ext cx="7334251" cy="6192473"/>
          </a:xfrm>
          <a:prstGeom prst="rect">
            <a:avLst/>
          </a:prstGeom>
        </p:spPr>
        <p:txBody>
          <a:bodyPr/>
          <a:lstStyle>
            <a:lvl1pPr marL="5842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1pPr>
            <a:lvl2pPr marL="11938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2pPr>
            <a:lvl3pPr marL="18034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3pPr>
            <a:lvl4pPr marL="24130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4pPr>
            <a:lvl5pPr marL="3022600" indent="-584200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b="0">
                <a:solidFill>
                  <a:srgbClr val="000000"/>
                </a:solidFill>
              </a:defRPr>
            </a:lvl5pPr>
          </a:lstStyle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Вид снизу на воздушные шары на фоне голубого неба"/>
          <p:cNvSpPr>
            <a:spLocks noGrp="1"/>
          </p:cNvSpPr>
          <p:nvPr>
            <p:ph type="pic" sz="half" idx="22"/>
          </p:nvPr>
        </p:nvSpPr>
        <p:spPr>
          <a:xfrm>
            <a:off x="9372600" y="2662385"/>
            <a:ext cx="12637508" cy="839115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3952874" y="2428874"/>
            <a:ext cx="7334251" cy="1076326"/>
          </a:xfrm>
          <a:prstGeom prst="rect">
            <a:avLst/>
          </a:prstGeom>
        </p:spPr>
        <p:txBody>
          <a:bodyPr anchor="t"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слайда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3952874" y="2428874"/>
            <a:ext cx="16478251" cy="1076213"/>
          </a:xfrm>
          <a:prstGeom prst="rect">
            <a:avLst/>
          </a:prstGeom>
        </p:spPr>
        <p:txBody>
          <a:bodyPr anchor="t"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00425"/>
            <a:ext cx="16478251" cy="701085"/>
          </a:xfrm>
          <a:prstGeom prst="rect">
            <a:avLst/>
          </a:prstGeom>
        </p:spPr>
        <p:txBody>
          <a:bodyPr lIns="34290" tIns="34290" rIns="34290" bIns="34290"/>
          <a:lstStyle>
            <a:lvl1pPr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Подзаголовок слайда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овестка дня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>
            <a:spLocks noGrp="1"/>
          </p:cNvSpPr>
          <p:nvPr>
            <p:ph type="title" hasCustomPrompt="1"/>
          </p:nvPr>
        </p:nvSpPr>
        <p:spPr>
          <a:xfrm>
            <a:off x="3952874" y="2428874"/>
            <a:ext cx="16478251" cy="1076326"/>
          </a:xfrm>
          <a:prstGeom prst="rect">
            <a:avLst/>
          </a:prstGeom>
        </p:spPr>
        <p:txBody>
          <a:bodyPr anchor="t"/>
          <a:lstStyle>
            <a:lvl1pPr>
              <a:defRPr sz="8400" b="1" spc="-168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00425"/>
            <a:ext cx="16478251" cy="701085"/>
          </a:xfrm>
          <a:prstGeom prst="rect">
            <a:avLst/>
          </a:prstGeom>
        </p:spPr>
        <p:txBody>
          <a:bodyPr lIns="34290" tIns="34290" rIns="34290" bIns="34290"/>
          <a:lstStyle>
            <a:lvl1pPr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4900878"/>
            <a:ext cx="16478251" cy="6192009"/>
          </a:xfrm>
          <a:prstGeom prst="rect">
            <a:avLst/>
          </a:prstGeom>
        </p:spPr>
        <p:txBody>
          <a:bodyPr/>
          <a:lstStyle>
            <a:lvl1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1pPr>
            <a:lvl2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2pPr>
            <a:lvl3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3pPr>
            <a:lvl4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4pPr>
            <a:lvl5pPr>
              <a:spcBef>
                <a:spcPts val="1800"/>
              </a:spcBef>
              <a:defRPr b="0" spc="-52">
                <a:solidFill>
                  <a:srgbClr val="000000"/>
                </a:solidFill>
              </a:defRPr>
            </a:lvl5pPr>
          </a:lstStyle>
          <a:p>
            <a:r>
              <a:t>Темы повестки дня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нформационное сообщени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5405132"/>
            <a:ext cx="16478251" cy="2905736"/>
          </a:xfrm>
          <a:prstGeom prst="rect">
            <a:avLst/>
          </a:prstGeom>
        </p:spPr>
        <p:txBody>
          <a:bodyPr anchor="ctr"/>
          <a:lstStyle>
            <a:lvl1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algn="ctr" defTabSz="2438339">
              <a:lnSpc>
                <a:spcPct val="80000"/>
              </a:lnSpc>
              <a:defRPr sz="11400" b="0" spc="-22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Информационное сообщение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ажный факт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2521445"/>
            <a:ext cx="16478251" cy="5431188"/>
          </a:xfrm>
          <a:prstGeom prst="rect">
            <a:avLst/>
          </a:prstGeom>
        </p:spPr>
        <p:txBody>
          <a:bodyPr anchor="b"/>
          <a:lstStyle>
            <a:lvl1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algn="ctr" defTabSz="2438339">
              <a:lnSpc>
                <a:spcPct val="80000"/>
              </a:lnSpc>
              <a:defRPr sz="24600" spc="-246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Информация о факте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7911135"/>
            <a:ext cx="16478251" cy="701085"/>
          </a:xfrm>
          <a:prstGeom prst="rect">
            <a:avLst/>
          </a:prstGeom>
        </p:spPr>
        <p:txBody>
          <a:bodyPr lIns="34290" tIns="34290" rIns="34290" bIns="34290"/>
          <a:lstStyle>
            <a:lvl1pPr algn="ctr" defTabSz="668655">
              <a:defRPr sz="4212">
                <a:solidFill>
                  <a:srgbClr val="000000"/>
                </a:solidFill>
              </a:defRPr>
            </a:lvl1pPr>
          </a:lstStyle>
          <a:p>
            <a:r>
              <a:t>Информация о факте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4908618" y="9721091"/>
            <a:ext cx="15111939" cy="477734"/>
          </a:xfrm>
          <a:prstGeom prst="rect">
            <a:avLst/>
          </a:prstGeom>
        </p:spPr>
        <p:txBody>
          <a:bodyPr lIns="34290" tIns="34290" rIns="34290" bIns="34290"/>
          <a:lstStyle>
            <a:lvl1pPr defTabSz="726440">
              <a:defRPr sz="2816">
                <a:solidFill>
                  <a:srgbClr val="000000"/>
                </a:solidFill>
              </a:defRPr>
            </a:lvl1pPr>
          </a:lstStyle>
          <a:p>
            <a:r>
              <a:t>Авторство</a:t>
            </a:r>
          </a:p>
        </p:txBody>
      </p:sp>
      <p:sp>
        <p:nvSpPr>
          <p:cNvPr id="116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363441" y="5419395"/>
            <a:ext cx="15657117" cy="2877210"/>
          </a:xfrm>
          <a:prstGeom prst="rect">
            <a:avLst/>
          </a:prstGeom>
        </p:spPr>
        <p:txBody>
          <a:bodyPr/>
          <a:lstStyle>
            <a:lvl1pPr marL="638922" indent="-469899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2" indent="-12699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2" indent="444500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2" indent="901700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2" indent="1358900" defTabSz="2438339">
              <a:lnSpc>
                <a:spcPct val="90000"/>
              </a:lnSpc>
              <a:defRPr sz="8400" b="0" spc="-168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«Важная цитата»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 (3 шт.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Вид снизу на воздушные шары на фоне голубого неба"/>
          <p:cNvSpPr>
            <a:spLocks noGrp="1"/>
          </p:cNvSpPr>
          <p:nvPr>
            <p:ph type="pic" sz="quarter" idx="21"/>
          </p:nvPr>
        </p:nvSpPr>
        <p:spPr>
          <a:xfrm>
            <a:off x="14625378" y="2667000"/>
            <a:ext cx="6125376" cy="40671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Верхушка воздушного шара крупным планом, вид сверху"/>
          <p:cNvSpPr>
            <a:spLocks noGrp="1"/>
          </p:cNvSpPr>
          <p:nvPr>
            <p:ph type="pic" sz="quarter" idx="22"/>
          </p:nvPr>
        </p:nvSpPr>
        <p:spPr>
          <a:xfrm>
            <a:off x="14644329" y="7028979"/>
            <a:ext cx="6111311" cy="40742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Вид снизу на воздушные шары на фоне голубого неба"/>
          <p:cNvSpPr>
            <a:spLocks noGrp="1"/>
          </p:cNvSpPr>
          <p:nvPr>
            <p:ph type="pic" sz="half" idx="23"/>
          </p:nvPr>
        </p:nvSpPr>
        <p:spPr>
          <a:xfrm>
            <a:off x="2954523" y="2667000"/>
            <a:ext cx="12644415" cy="84296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3952872" y="3645742"/>
            <a:ext cx="16478254" cy="348615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b">
            <a:normAutofit/>
          </a:bodyPr>
          <a:lstStyle/>
          <a:p>
            <a:r>
              <a:t>Заголовок презентации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3949006" y="7122368"/>
            <a:ext cx="16478251" cy="142875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29885" y="11507088"/>
            <a:ext cx="314859" cy="299111"/>
          </a:xfrm>
          <a:prstGeom prst="rect">
            <a:avLst/>
          </a:prstGeom>
          <a:ln w="3175">
            <a:miter lim="400000"/>
          </a:ln>
        </p:spPr>
        <p:txBody>
          <a:bodyPr wrap="none" lIns="38100" tIns="38100" rIns="38100" bIns="38100" anchor="b">
            <a:spAutoFit/>
          </a:bodyPr>
          <a:lstStyle>
            <a:lvl1pPr defTabSz="584200">
              <a:defRPr sz="16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4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ransition spd="med"/>
  <p:txStyles>
    <p:titleStyle>
      <a:lvl1pPr marL="0" marR="0" indent="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1pPr>
      <a:lvl2pPr marL="0" marR="0" indent="4572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2pPr>
      <a:lvl3pPr marL="0" marR="0" indent="9144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3pPr>
      <a:lvl4pPr marL="0" marR="0" indent="13716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4pPr>
      <a:lvl5pPr marL="0" marR="0" indent="18288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5pPr>
      <a:lvl6pPr marL="0" marR="0" indent="22860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6pPr>
      <a:lvl7pPr marL="0" marR="0" indent="27432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7pPr>
      <a:lvl8pPr marL="0" marR="0" indent="32004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8pPr>
      <a:lvl9pPr marL="0" marR="0" indent="3657600" algn="l" defTabSz="243833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400" b="0" i="0" u="none" strike="noStrike" cap="none" spc="-228" baseline="0">
          <a:solidFill>
            <a:srgbClr val="FFFFFF"/>
          </a:solidFill>
          <a:uFillTx/>
          <a:latin typeface="+mj-lt"/>
          <a:ea typeface="+mj-ea"/>
          <a:cs typeface="+mj-cs"/>
          <a:sym typeface="Minecraft Rus Regular"/>
        </a:defRPr>
      </a:lvl9pPr>
    </p:titleStyle>
    <p:body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200" b="1" i="0" u="none" strike="noStrike" cap="none" spc="0" baseline="0">
          <a:solidFill>
            <a:schemeClr val="accent1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72D7E7-FB49-BF34-043B-774723223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57" y="0"/>
            <a:ext cx="24417913" cy="137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6206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7C14D6F-5334-F7CC-65D9-65D04915A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57" y="0"/>
            <a:ext cx="24417914" cy="13716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B686F0C-CDD1-3589-C6A0-EC5A7C87B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609" y="6489848"/>
            <a:ext cx="11024782" cy="6201440"/>
          </a:xfrm>
          <a:prstGeom prst="rect">
            <a:avLst/>
          </a:prstGeom>
          <a:ln w="38100" cap="sq">
            <a:solidFill>
              <a:srgbClr val="FFFFFF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1531071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3595E91-7ECE-E2E7-1B00-D7C416F24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09" y="0"/>
            <a:ext cx="24415817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13291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AF38DC6-28A6-4D5E-6B70-7CA4BAE5D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62"/>
            <a:ext cx="24384000" cy="13725524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EFED74E-4ECC-5298-D6A3-22053F8848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4626" y="6096405"/>
            <a:ext cx="10617845" cy="598957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EA27A4-2190-B2B1-F682-1FC300EB8D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31" y="6096404"/>
            <a:ext cx="10617846" cy="598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69534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EC0AED-38C7-F8F2-1AF8-D5652D8A7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62"/>
            <a:ext cx="24384000" cy="1372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8516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A14C37B-CD81-6466-1DAB-7DB6965EF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209"/>
            <a:ext cx="24384000" cy="1374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67481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12E7503-5008-82C2-791A-9074ED92D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0" y="0"/>
            <a:ext cx="24375540" cy="1372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7904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5FCA94-C30B-B647-E300-D5EC16C0FF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44"/>
            <a:ext cx="24384000" cy="1373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65266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3A2C6D-768B-0F89-23D9-0DA75ADD9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92472" cy="137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8989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34C1437-8D5D-8BF1-635D-B3C234AD5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2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16954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2B18135-AD83-76D1-DC26-26615FA2D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72" y="0"/>
            <a:ext cx="24400944" cy="137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9845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E2550C-646B-6143-6C9E-29D8080F3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06034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480089-0C6E-4B71-1208-49D3A134D6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62"/>
            <a:ext cx="24384000" cy="1372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6781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Minecraft Rus Regular"/>
        <a:ea typeface="Minecraft Rus Regular"/>
        <a:cs typeface="Minecraft Rus Regular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2438339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Minecraft Rus Regular"/>
        <a:ea typeface="Minecraft Rus Regular"/>
        <a:cs typeface="Minecraft Rus Regular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2438339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Macintosh PowerPoint</Application>
  <PresentationFormat>Произвольный</PresentationFormat>
  <Paragraphs>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Minecraft Rus Regular</vt:lpstr>
      <vt:lpstr>Helvetica Neue</vt:lpstr>
      <vt:lpstr>Helvetica Neue Medium</vt:lpstr>
      <vt:lpstr>30_BasicColor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Леончик Станислав Константинович</cp:lastModifiedBy>
  <cp:revision>2</cp:revision>
  <dcterms:modified xsi:type="dcterms:W3CDTF">2022-12-10T12:54:09Z</dcterms:modified>
</cp:coreProperties>
</file>